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1" r:id="rId4"/>
    <p:sldId id="269" r:id="rId5"/>
    <p:sldId id="272" r:id="rId6"/>
    <p:sldId id="263" r:id="rId7"/>
    <p:sldId id="265" r:id="rId8"/>
    <p:sldId id="271" r:id="rId9"/>
    <p:sldId id="274" r:id="rId10"/>
    <p:sldId id="275" r:id="rId11"/>
    <p:sldId id="276" r:id="rId12"/>
    <p:sldId id="27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3B788-ABFE-44AA-B277-4EE563227D6A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7ACEE-54DC-4CBA-9D19-91F51FE5F9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705C-1725-4063-BB5E-66F1D2396422}" type="datetimeFigureOut">
              <a:rPr lang="fr-FR" smtClean="0"/>
              <a:pPr/>
              <a:t>21/11/2019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E3F17-6558-49C8-92F2-80B0B975C70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/>
          <a:p>
            <a:r>
              <a:rPr lang="fr-FR" sz="5000" dirty="0" smtClean="0">
                <a:latin typeface="Book Antiqua" pitchFamily="18" charset="0"/>
                <a:cs typeface="Arial" pitchFamily="34" charset="0"/>
              </a:rPr>
              <a:t>L’association </a:t>
            </a:r>
            <a:r>
              <a:rPr lang="fr-FR" sz="5000" dirty="0" err="1" smtClean="0">
                <a:latin typeface="Book Antiqua" pitchFamily="18" charset="0"/>
                <a:cs typeface="Arial" pitchFamily="34" charset="0"/>
              </a:rPr>
              <a:t>RéGasPro</a:t>
            </a:r>
            <a:r>
              <a:rPr lang="fr-FR" sz="5000" dirty="0" smtClean="0">
                <a:latin typeface="Book Antiqua" pitchFamily="18" charset="0"/>
                <a:cs typeface="Arial" pitchFamily="34" charset="0"/>
              </a:rPr>
              <a:t> : une présentation</a:t>
            </a:r>
            <a:endParaRPr lang="fr-FR" sz="5000" dirty="0"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500570"/>
            <a:ext cx="6343672" cy="1138230"/>
          </a:xfrm>
        </p:spPr>
        <p:txBody>
          <a:bodyPr>
            <a:normAutofit fontScale="92500"/>
          </a:bodyPr>
          <a:lstStyle/>
          <a:p>
            <a:r>
              <a:rPr lang="fr-FR" dirty="0" smtClean="0">
                <a:latin typeface="Book Antiqua" pitchFamily="18" charset="0"/>
              </a:rPr>
              <a:t>IIIème « </a:t>
            </a:r>
            <a:r>
              <a:rPr lang="fr-FR" dirty="0" err="1" smtClean="0">
                <a:latin typeface="Book Antiqua" pitchFamily="18" charset="0"/>
              </a:rPr>
              <a:t>Amassade</a:t>
            </a:r>
            <a:r>
              <a:rPr lang="fr-FR" dirty="0" smtClean="0">
                <a:latin typeface="Book Antiqua" pitchFamily="18" charset="0"/>
              </a:rPr>
              <a:t> » – Samatan (32)</a:t>
            </a:r>
          </a:p>
          <a:p>
            <a:r>
              <a:rPr lang="fr-FR" dirty="0" smtClean="0">
                <a:latin typeface="Book Antiqua" pitchFamily="18" charset="0"/>
              </a:rPr>
              <a:t>23-11-2019</a:t>
            </a:r>
            <a:endParaRPr lang="fr-FR" dirty="0">
              <a:latin typeface="Book Antiqua" pitchFamily="18" charset="0"/>
            </a:endParaRPr>
          </a:p>
        </p:txBody>
      </p:sp>
      <p:pic>
        <p:nvPicPr>
          <p:cNvPr id="11266" name="Picture 2" descr="http://www.gasconha.com/IMG/jpg/la-dame-de-gascogne_tres-redui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5429264"/>
            <a:ext cx="1123950" cy="762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428992" y="6215082"/>
            <a:ext cx="2286016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RéGasPro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Book Antiqua" pitchFamily="18" charset="0"/>
              </a:rPr>
              <a:t>Gasconha.com</a:t>
            </a:r>
            <a:endParaRPr lang="fr-FR" dirty="0">
              <a:latin typeface="Book Antiqua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68368" y="1600200"/>
            <a:ext cx="7050151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Book Antiqua" pitchFamily="18" charset="0"/>
              </a:rPr>
              <a:t>D’autres médias</a:t>
            </a:r>
            <a:endParaRPr lang="fr-FR" dirty="0">
              <a:latin typeface="Book Antiqua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972072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>
                <a:latin typeface="Book Antiqua" pitchFamily="18" charset="0"/>
              </a:rPr>
              <a:t>Réseaux sociaux :</a:t>
            </a:r>
          </a:p>
          <a:p>
            <a:pPr lvl="1"/>
            <a:r>
              <a:rPr lang="fr-FR" dirty="0" err="1" smtClean="0">
                <a:latin typeface="Book Antiqua" pitchFamily="18" charset="0"/>
              </a:rPr>
              <a:t>Twitter</a:t>
            </a:r>
            <a:r>
              <a:rPr lang="fr-FR" dirty="0" smtClean="0">
                <a:latin typeface="Book Antiqua" pitchFamily="18" charset="0"/>
              </a:rPr>
              <a:t> </a:t>
            </a:r>
          </a:p>
          <a:p>
            <a:pPr lvl="1"/>
            <a:r>
              <a:rPr lang="fr-FR" dirty="0" err="1" smtClean="0">
                <a:latin typeface="Book Antiqua" pitchFamily="18" charset="0"/>
              </a:rPr>
              <a:t>Facebook</a:t>
            </a:r>
            <a:r>
              <a:rPr lang="fr-FR" dirty="0" smtClean="0">
                <a:latin typeface="Book Antiqua" pitchFamily="18" charset="0"/>
              </a:rPr>
              <a:t> (Esprit Gascon, Couleur Gascogne, …)</a:t>
            </a:r>
          </a:p>
          <a:p>
            <a:endParaRPr lang="fr-FR" dirty="0" smtClean="0">
              <a:latin typeface="Book Antiqua" pitchFamily="18" charset="0"/>
            </a:endParaRPr>
          </a:p>
          <a:p>
            <a:r>
              <a:rPr lang="fr-FR" dirty="0" smtClean="0">
                <a:latin typeface="Book Antiqua" pitchFamily="18" charset="0"/>
              </a:rPr>
              <a:t>Campagne de courriels individualisés</a:t>
            </a:r>
          </a:p>
          <a:p>
            <a:pPr lvl="1"/>
            <a:r>
              <a:rPr lang="fr-FR" dirty="0" smtClean="0">
                <a:latin typeface="Book Antiqua" pitchFamily="18" charset="0"/>
              </a:rPr>
              <a:t>Exemple : la mini-campagne sur les noms de communes « chauds » de Fun Radio</a:t>
            </a:r>
            <a:endParaRPr lang="fr-FR" dirty="0" smtClean="0">
              <a:latin typeface="Book Antiqua" pitchFamily="18" charset="0"/>
            </a:endParaRPr>
          </a:p>
          <a:p>
            <a:pPr lvl="1"/>
            <a:endParaRPr lang="fr-FR" dirty="0" smtClean="0">
              <a:latin typeface="Book Antiqua" pitchFamily="18" charset="0"/>
            </a:endParaRPr>
          </a:p>
          <a:p>
            <a:r>
              <a:rPr lang="fr-FR" dirty="0" smtClean="0">
                <a:latin typeface="Book Antiqua" pitchFamily="18" charset="0"/>
              </a:rPr>
              <a:t>Presse :</a:t>
            </a:r>
          </a:p>
          <a:p>
            <a:pPr lvl="1"/>
            <a:r>
              <a:rPr lang="fr-FR" dirty="0" smtClean="0">
                <a:latin typeface="Book Antiqua" pitchFamily="18" charset="0"/>
              </a:rPr>
              <a:t>Chronique sur </a:t>
            </a:r>
            <a:r>
              <a:rPr lang="fr-FR" dirty="0" err="1" smtClean="0">
                <a:latin typeface="Book Antiqua" pitchFamily="18" charset="0"/>
              </a:rPr>
              <a:t>Ràdio</a:t>
            </a:r>
            <a:r>
              <a:rPr lang="fr-FR" dirty="0" smtClean="0">
                <a:latin typeface="Book Antiqua" pitchFamily="18" charset="0"/>
              </a:rPr>
              <a:t> </a:t>
            </a:r>
            <a:r>
              <a:rPr lang="fr-FR" dirty="0" err="1" smtClean="0">
                <a:latin typeface="Book Antiqua" pitchFamily="18" charset="0"/>
              </a:rPr>
              <a:t>País</a:t>
            </a:r>
            <a:r>
              <a:rPr lang="fr-FR" dirty="0" smtClean="0">
                <a:latin typeface="Book Antiqua" pitchFamily="18" charset="0"/>
              </a:rPr>
              <a:t> "</a:t>
            </a:r>
            <a:r>
              <a:rPr lang="fr-FR" dirty="0" err="1" smtClean="0">
                <a:latin typeface="Book Antiqua" pitchFamily="18" charset="0"/>
              </a:rPr>
              <a:t>Athòs</a:t>
            </a:r>
            <a:r>
              <a:rPr lang="fr-FR" dirty="0" smtClean="0">
                <a:latin typeface="Book Antiqua" pitchFamily="18" charset="0"/>
              </a:rPr>
              <a:t>, </a:t>
            </a:r>
            <a:r>
              <a:rPr lang="fr-FR" dirty="0" err="1" smtClean="0">
                <a:latin typeface="Book Antiqua" pitchFamily="18" charset="0"/>
              </a:rPr>
              <a:t>Portòs</a:t>
            </a:r>
            <a:r>
              <a:rPr lang="fr-FR" dirty="0" smtClean="0">
                <a:latin typeface="Book Antiqua" pitchFamily="18" charset="0"/>
              </a:rPr>
              <a:t> e </a:t>
            </a:r>
            <a:r>
              <a:rPr lang="fr-FR" dirty="0" err="1" smtClean="0">
                <a:latin typeface="Book Antiqua" pitchFamily="18" charset="0"/>
              </a:rPr>
              <a:t>Regaspròs</a:t>
            </a:r>
            <a:r>
              <a:rPr lang="fr-FR" dirty="0" smtClean="0">
                <a:latin typeface="Book Antiqua" pitchFamily="18" charset="0"/>
              </a:rPr>
              <a:t>" </a:t>
            </a:r>
            <a:endParaRPr lang="fr-FR" dirty="0" smtClean="0">
              <a:latin typeface="Book Antiqua" pitchFamily="18" charset="0"/>
            </a:endParaRPr>
          </a:p>
          <a:p>
            <a:pPr lvl="1">
              <a:buNone/>
            </a:pPr>
            <a:endParaRPr lang="fr-FR" dirty="0" smtClean="0">
              <a:latin typeface="Book Antiqua" pitchFamily="18" charset="0"/>
            </a:endParaRPr>
          </a:p>
          <a:p>
            <a:pPr lvl="1"/>
            <a:endParaRPr lang="fr-FR" dirty="0" smtClean="0">
              <a:latin typeface="Book Antiqua" pitchFamily="18" charset="0"/>
            </a:endParaRPr>
          </a:p>
          <a:p>
            <a:pPr lvl="1"/>
            <a:endParaRPr lang="fr-FR" dirty="0" smtClean="0">
              <a:latin typeface="Book Antiqua" pitchFamily="18" charset="0"/>
            </a:endParaRPr>
          </a:p>
          <a:p>
            <a:pPr lvl="1"/>
            <a:endParaRPr lang="fr-FR" dirty="0" smtClean="0">
              <a:latin typeface="Book Antiqua" pitchFamily="18" charset="0"/>
            </a:endParaRPr>
          </a:p>
          <a:p>
            <a:pPr lvl="1">
              <a:buNone/>
            </a:pPr>
            <a:endParaRPr lang="fr-FR" dirty="0" smtClean="0">
              <a:latin typeface="Book Antiqua" pitchFamily="18" charset="0"/>
            </a:endParaRPr>
          </a:p>
          <a:p>
            <a:pPr lvl="1"/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Book Antiqua" pitchFamily="18" charset="0"/>
              </a:rPr>
              <a:t>Discutons !</a:t>
            </a:r>
            <a:endParaRPr lang="fr-FR" dirty="0">
              <a:latin typeface="Book Antiqua" pitchFamily="18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latin typeface="Book Antiqua" pitchFamily="18" charset="0"/>
              </a:rPr>
              <a:t>En conclusion …</a:t>
            </a:r>
            <a:endParaRPr lang="fr-F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Book Antiqua" pitchFamily="18" charset="0"/>
                <a:cs typeface="Arial" pitchFamily="34" charset="0"/>
              </a:rPr>
              <a:t>UN contexte présent peu favorable</a:t>
            </a:r>
            <a:endParaRPr lang="fr-FR" dirty="0"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latin typeface="Book Antiqua" pitchFamily="18" charset="0"/>
              </a:rPr>
              <a:t>Première partie</a:t>
            </a:r>
            <a:endParaRPr lang="fr-F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Book Antiqua" pitchFamily="18" charset="0"/>
              </a:rPr>
              <a:t>La </a:t>
            </a:r>
            <a:r>
              <a:rPr lang="fr-FR" dirty="0" smtClean="0">
                <a:latin typeface="Book Antiqua" pitchFamily="18" charset="0"/>
              </a:rPr>
              <a:t>métropolisation</a:t>
            </a:r>
            <a:endParaRPr lang="fr-FR" dirty="0">
              <a:latin typeface="Book Antiqua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428736"/>
            <a:ext cx="4302204" cy="5006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3286116" y="6500834"/>
            <a:ext cx="278608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Source : INSEE 2010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Book Antiqua" pitchFamily="18" charset="0"/>
              </a:rPr>
              <a:t>La loi </a:t>
            </a:r>
            <a:r>
              <a:rPr lang="fr-FR" dirty="0" err="1" smtClean="0">
                <a:latin typeface="Book Antiqua" pitchFamily="18" charset="0"/>
              </a:rPr>
              <a:t>NOTRe</a:t>
            </a:r>
            <a:r>
              <a:rPr lang="fr-FR" dirty="0" smtClean="0">
                <a:latin typeface="Book Antiqua" pitchFamily="18" charset="0"/>
              </a:rPr>
              <a:t> et la création de monstres régionaux</a:t>
            </a:r>
            <a:endParaRPr lang="fr-FR" dirty="0">
              <a:latin typeface="Book Antiqua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440827"/>
            <a:ext cx="5153037" cy="541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Book Antiqua" pitchFamily="18" charset="0"/>
              </a:rPr>
              <a:t>La loi </a:t>
            </a:r>
            <a:r>
              <a:rPr lang="fr-FR" dirty="0" err="1" smtClean="0">
                <a:latin typeface="Book Antiqua" pitchFamily="18" charset="0"/>
              </a:rPr>
              <a:t>NOTRe</a:t>
            </a:r>
            <a:r>
              <a:rPr lang="fr-FR" dirty="0" smtClean="0">
                <a:latin typeface="Book Antiqua" pitchFamily="18" charset="0"/>
              </a:rPr>
              <a:t> et la création de monstres régionaux</a:t>
            </a:r>
            <a:endParaRPr lang="fr-FR" dirty="0">
              <a:latin typeface="Book Antiqua" pitchFamily="18" charset="0"/>
            </a:endParaRPr>
          </a:p>
        </p:txBody>
      </p:sp>
      <p:pic>
        <p:nvPicPr>
          <p:cNvPr id="4" name="Espace réservé du contenu 3" descr="carte_reunification-Gascogne-6b74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15074" y="1714488"/>
            <a:ext cx="2240747" cy="4829196"/>
          </a:xfrm>
        </p:spPr>
      </p:pic>
      <p:pic>
        <p:nvPicPr>
          <p:cNvPr id="5" name="Image 4" descr="860_bassi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1714488"/>
            <a:ext cx="5120989" cy="442915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Book Antiqua" pitchFamily="18" charset="0"/>
              </a:rPr>
              <a:t>Le malaise</a:t>
            </a:r>
            <a:endParaRPr lang="fr-FR" dirty="0">
              <a:latin typeface="Book Antiqua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>
                <a:latin typeface="Book Antiqua" pitchFamily="18" charset="0"/>
              </a:rPr>
              <a:t>Une rupture de transmission :</a:t>
            </a:r>
          </a:p>
          <a:p>
            <a:endParaRPr lang="fr-FR" dirty="0" smtClean="0">
              <a:latin typeface="Book Antiqua" pitchFamily="18" charset="0"/>
            </a:endParaRPr>
          </a:p>
          <a:p>
            <a:pPr lvl="1"/>
            <a:r>
              <a:rPr lang="fr-FR" dirty="0" smtClean="0">
                <a:latin typeface="Book Antiqua" pitchFamily="18" charset="0"/>
              </a:rPr>
              <a:t>Traditions culinaires</a:t>
            </a:r>
            <a:endParaRPr lang="fr-FR" dirty="0" smtClean="0">
              <a:latin typeface="Book Antiqua" pitchFamily="18" charset="0"/>
            </a:endParaRPr>
          </a:p>
          <a:p>
            <a:pPr lvl="1"/>
            <a:r>
              <a:rPr lang="fr-FR" dirty="0" smtClean="0">
                <a:latin typeface="Book Antiqua" pitchFamily="18" charset="0"/>
              </a:rPr>
              <a:t>Langue gasconne</a:t>
            </a:r>
          </a:p>
          <a:p>
            <a:pPr lvl="1"/>
            <a:r>
              <a:rPr lang="fr-FR" dirty="0" smtClean="0">
                <a:latin typeface="Book Antiqua" pitchFamily="18" charset="0"/>
              </a:rPr>
              <a:t>La prononciation des lieux-dits</a:t>
            </a:r>
          </a:p>
          <a:p>
            <a:pPr lvl="1"/>
            <a:r>
              <a:rPr lang="fr-FR" dirty="0" smtClean="0">
                <a:latin typeface="Book Antiqua" pitchFamily="18" charset="0"/>
              </a:rPr>
              <a:t>Les maisons « californiennes »</a:t>
            </a:r>
            <a:endParaRPr lang="fr-FR" dirty="0" smtClean="0">
              <a:latin typeface="Book Antiqua" pitchFamily="18" charset="0"/>
            </a:endParaRPr>
          </a:p>
          <a:p>
            <a:pPr>
              <a:buNone/>
            </a:pPr>
            <a:endParaRPr lang="fr-FR" dirty="0" smtClean="0">
              <a:latin typeface="Book Antiqua" pitchFamily="18" charset="0"/>
            </a:endParaRPr>
          </a:p>
          <a:p>
            <a:r>
              <a:rPr lang="fr-FR" dirty="0" smtClean="0">
                <a:latin typeface="Book Antiqua" pitchFamily="18" charset="0"/>
              </a:rPr>
              <a:t>Une analyse globale</a:t>
            </a:r>
          </a:p>
          <a:p>
            <a:endParaRPr lang="fr-FR" dirty="0" smtClean="0">
              <a:latin typeface="Book Antiqua" pitchFamily="18" charset="0"/>
            </a:endParaRPr>
          </a:p>
          <a:p>
            <a:pPr lvl="1"/>
            <a:r>
              <a:rPr lang="fr-FR" dirty="0" smtClean="0">
                <a:latin typeface="Book Antiqua" pitchFamily="18" charset="0"/>
              </a:rPr>
              <a:t>La crise des Gilets Jaunes</a:t>
            </a:r>
          </a:p>
          <a:p>
            <a:pPr>
              <a:buNone/>
            </a:pPr>
            <a:endParaRPr lang="fr-FR" dirty="0" smtClean="0">
              <a:latin typeface="Book Antiqua" pitchFamily="18" charset="0"/>
            </a:endParaRPr>
          </a:p>
          <a:p>
            <a:pPr>
              <a:buNone/>
            </a:pPr>
            <a:endParaRPr lang="fr-FR" dirty="0" smtClean="0">
              <a:latin typeface="Book Antiqua" pitchFamily="18" charset="0"/>
            </a:endParaRPr>
          </a:p>
          <a:p>
            <a:pPr>
              <a:buNone/>
            </a:pPr>
            <a:endParaRPr lang="fr-FR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Book Antiqua" pitchFamily="18" charset="0"/>
              </a:rPr>
              <a:t>REBONDIR !</a:t>
            </a:r>
            <a:endParaRPr lang="fr-FR" dirty="0">
              <a:latin typeface="Book Antiqua" pitchFamily="18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latin typeface="Book Antiqua" pitchFamily="18" charset="0"/>
              </a:rPr>
              <a:t>Deuxième </a:t>
            </a:r>
            <a:r>
              <a:rPr lang="fr-FR" dirty="0" smtClean="0">
                <a:latin typeface="Book Antiqua" pitchFamily="18" charset="0"/>
              </a:rPr>
              <a:t>partie</a:t>
            </a:r>
            <a:endParaRPr lang="fr-F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Book Antiqua" pitchFamily="18" charset="0"/>
              </a:rPr>
              <a:t>Nos idées de rebond</a:t>
            </a:r>
            <a:endParaRPr lang="fr-FR" dirty="0">
              <a:latin typeface="Book Antiqua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972072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>
                <a:latin typeface="Book Antiqua" pitchFamily="18" charset="0"/>
              </a:rPr>
              <a:t>Pas que la langue !</a:t>
            </a:r>
          </a:p>
          <a:p>
            <a:endParaRPr lang="fr-FR" dirty="0" smtClean="0">
              <a:latin typeface="Book Antiqua" pitchFamily="18" charset="0"/>
            </a:endParaRPr>
          </a:p>
          <a:p>
            <a:r>
              <a:rPr lang="fr-FR" dirty="0" smtClean="0">
                <a:latin typeface="Book Antiqua" pitchFamily="18" charset="0"/>
              </a:rPr>
              <a:t>Entretenir la mémoire :</a:t>
            </a:r>
          </a:p>
          <a:p>
            <a:pPr lvl="1"/>
            <a:r>
              <a:rPr lang="fr-FR" dirty="0" err="1" smtClean="0">
                <a:latin typeface="Book Antiqua" pitchFamily="18" charset="0"/>
              </a:rPr>
              <a:t>Minjar</a:t>
            </a:r>
            <a:r>
              <a:rPr lang="fr-FR" dirty="0" smtClean="0">
                <a:latin typeface="Book Antiqua" pitchFamily="18" charset="0"/>
              </a:rPr>
              <a:t> e </a:t>
            </a:r>
            <a:r>
              <a:rPr lang="fr-FR" dirty="0" err="1" smtClean="0">
                <a:latin typeface="Book Antiqua" pitchFamily="18" charset="0"/>
              </a:rPr>
              <a:t>béver</a:t>
            </a:r>
            <a:r>
              <a:rPr lang="fr-FR" dirty="0" smtClean="0">
                <a:latin typeface="Book Antiqua" pitchFamily="18" charset="0"/>
              </a:rPr>
              <a:t> : la gastronomie</a:t>
            </a:r>
            <a:endParaRPr lang="fr-FR" dirty="0" smtClean="0">
              <a:latin typeface="Book Antiqua" pitchFamily="18" charset="0"/>
            </a:endParaRPr>
          </a:p>
          <a:p>
            <a:pPr lvl="1"/>
            <a:r>
              <a:rPr lang="fr-FR" dirty="0" smtClean="0">
                <a:latin typeface="Book Antiqua" pitchFamily="18" charset="0"/>
              </a:rPr>
              <a:t>Les foires : le « vivre-ensemble » et l’esprit festif</a:t>
            </a:r>
            <a:endParaRPr lang="fr-FR" dirty="0" smtClean="0">
              <a:latin typeface="Book Antiqua" pitchFamily="18" charset="0"/>
            </a:endParaRPr>
          </a:p>
          <a:p>
            <a:pPr lvl="1"/>
            <a:r>
              <a:rPr lang="fr-FR" dirty="0" smtClean="0">
                <a:latin typeface="Book Antiqua" pitchFamily="18" charset="0"/>
              </a:rPr>
              <a:t>Paysages : la lutte contre les lotissements, les maisons « d’ici »</a:t>
            </a:r>
          </a:p>
          <a:p>
            <a:pPr lvl="1"/>
            <a:r>
              <a:rPr lang="fr-FR" dirty="0" smtClean="0">
                <a:latin typeface="Book Antiqua" pitchFamily="18" charset="0"/>
              </a:rPr>
              <a:t>Les centre-bourgs : l’esprit des « bastides </a:t>
            </a:r>
          </a:p>
          <a:p>
            <a:pPr lvl="1"/>
            <a:endParaRPr lang="fr-FR" dirty="0" smtClean="0">
              <a:latin typeface="Book Antiqua" pitchFamily="18" charset="0"/>
            </a:endParaRPr>
          </a:p>
          <a:p>
            <a:r>
              <a:rPr lang="fr-FR" dirty="0" smtClean="0">
                <a:latin typeface="Book Antiqua" pitchFamily="18" charset="0"/>
              </a:rPr>
              <a:t>Les cibles :</a:t>
            </a:r>
          </a:p>
          <a:p>
            <a:pPr lvl="1"/>
            <a:r>
              <a:rPr lang="fr-FR" dirty="0" smtClean="0">
                <a:latin typeface="Book Antiqua" pitchFamily="18" charset="0"/>
              </a:rPr>
              <a:t>Le « peuple » gascon</a:t>
            </a:r>
          </a:p>
          <a:p>
            <a:pPr lvl="1"/>
            <a:r>
              <a:rPr lang="fr-FR" dirty="0" smtClean="0">
                <a:latin typeface="Book Antiqua" pitchFamily="18" charset="0"/>
              </a:rPr>
              <a:t>Les élus</a:t>
            </a:r>
            <a:endParaRPr lang="fr-FR" dirty="0" smtClean="0">
              <a:latin typeface="Book Antiqua" pitchFamily="18" charset="0"/>
            </a:endParaRPr>
          </a:p>
          <a:p>
            <a:pPr lvl="1">
              <a:buNone/>
            </a:pPr>
            <a:endParaRPr lang="fr-FR" dirty="0" smtClean="0">
              <a:latin typeface="Book Antiqua" pitchFamily="18" charset="0"/>
            </a:endParaRPr>
          </a:p>
          <a:p>
            <a:pPr lvl="1"/>
            <a:endParaRPr lang="fr-FR" dirty="0" smtClean="0">
              <a:latin typeface="Book Antiqua" pitchFamily="18" charset="0"/>
            </a:endParaRPr>
          </a:p>
          <a:p>
            <a:pPr lvl="1"/>
            <a:endParaRPr lang="fr-FR" dirty="0" smtClean="0">
              <a:latin typeface="Book Antiqua" pitchFamily="18" charset="0"/>
            </a:endParaRPr>
          </a:p>
          <a:p>
            <a:pPr lvl="1"/>
            <a:endParaRPr lang="fr-FR" dirty="0" smtClean="0">
              <a:latin typeface="Book Antiqua" pitchFamily="18" charset="0"/>
            </a:endParaRPr>
          </a:p>
          <a:p>
            <a:pPr lvl="1">
              <a:buNone/>
            </a:pPr>
            <a:endParaRPr lang="fr-FR" dirty="0" smtClean="0">
              <a:latin typeface="Book Antiqua" pitchFamily="18" charset="0"/>
            </a:endParaRPr>
          </a:p>
          <a:p>
            <a:pPr lvl="1"/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Book Antiqua" pitchFamily="18" charset="0"/>
              </a:rPr>
              <a:t>Nos moyens</a:t>
            </a:r>
            <a:endParaRPr lang="fr-FR" dirty="0">
              <a:latin typeface="Book Antiqua" pitchFamily="18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latin typeface="Book Antiqua" pitchFamily="18" charset="0"/>
              </a:rPr>
              <a:t>Troisième </a:t>
            </a:r>
            <a:r>
              <a:rPr lang="fr-FR" dirty="0" smtClean="0">
                <a:latin typeface="Book Antiqua" pitchFamily="18" charset="0"/>
              </a:rPr>
              <a:t>partie</a:t>
            </a:r>
            <a:endParaRPr lang="fr-F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124</Words>
  <Application>Microsoft Office PowerPoint</Application>
  <PresentationFormat>Affichage à l'écran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L’association RéGasPro : une présentation</vt:lpstr>
      <vt:lpstr>UN contexte présent peu favorable</vt:lpstr>
      <vt:lpstr>La métropolisation</vt:lpstr>
      <vt:lpstr>La loi NOTRe et la création de monstres régionaux</vt:lpstr>
      <vt:lpstr>La loi NOTRe et la création de monstres régionaux</vt:lpstr>
      <vt:lpstr>Le malaise</vt:lpstr>
      <vt:lpstr>REBONDIR !</vt:lpstr>
      <vt:lpstr>Nos idées de rebond</vt:lpstr>
      <vt:lpstr>Nos moyens</vt:lpstr>
      <vt:lpstr>Gasconha.com</vt:lpstr>
      <vt:lpstr>D’autres médias</vt:lpstr>
      <vt:lpstr>Discutons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Gascogne et les nouveaux modes d’organisation territoriale</dc:title>
  <dc:creator>Windows User</dc:creator>
  <cp:lastModifiedBy>Windows User</cp:lastModifiedBy>
  <cp:revision>195</cp:revision>
  <dcterms:created xsi:type="dcterms:W3CDTF">2018-09-13T17:05:57Z</dcterms:created>
  <dcterms:modified xsi:type="dcterms:W3CDTF">2019-11-21T16:24:36Z</dcterms:modified>
</cp:coreProperties>
</file>